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6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14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0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1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50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6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7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3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3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7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5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3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980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ЖАЛҒА БЕРІЛЕТІН АЛАҢДАРДЫҢ ОРНАЛАСУ СХЕМАСЫ СЕМЕЙ ТЕМІРЖОЛ ВОКЗАЛЫНДАҒЫ КОММЕРЦИЯЛЫҚ ҚЫЗМЕТ ҮШІН 1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қабат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t="2706" r="432" b="29116"/>
          <a:stretch/>
        </p:blipFill>
        <p:spPr bwMode="auto">
          <a:xfrm>
            <a:off x="107505" y="836712"/>
            <a:ext cx="8928992" cy="3166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771800" y="2615493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1983501"/>
            <a:ext cx="288032" cy="206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07711" y="2636912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03631" y="1994322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1997358"/>
            <a:ext cx="288032" cy="248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5782" y="1346250"/>
            <a:ext cx="216024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4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0098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89264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05288" y="1800785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08642" y="3002434"/>
            <a:ext cx="315286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75849" y="2316262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615015" y="2316262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831039" y="2316263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59555" y="2316260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8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2316259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550260" y="198350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10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45987" y="1593798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11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668344" y="113378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13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504" y="4077072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Коммерциялы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алаң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97,5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619672" y="1782815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5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85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ЖАЛҒА БЕРІЛЕТІН АЛАҢДАРДЫҢ ОРНАЛАСУ СХЕМАСЫ СЕМЕЙ ТЕМІРЖОЛ ВОКЗАЛЫНДАҒЫ КОММЕРЦИЯЛЫҚ ҚЫЗМЕТ ҮШІН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қабат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179512" y="1484784"/>
            <a:ext cx="8854760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242088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6360" y="242088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537012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09004" y="2771036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20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020" y="458417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Коммерциялық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алаң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188,5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ЖАЛҒА БЕРІЛЕТІН АЛАҢДАРДЫҢ ОРНАЛАСУ СХЕМАСЫ СЕМЕЙ ТЕМІРЖОЛ ВОКЗАЛЫНДАҒЫ КОММЕРЦИЯЛЫҚ ҚЫЗМЕТ ҮШІН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қабат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18" y="42210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Коммерциялық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алаң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152,5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ru-RU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440770" y="1268760"/>
            <a:ext cx="8147248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52320" y="3356992"/>
            <a:ext cx="360040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24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60648"/>
            <a:ext cx="8928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ЖАЛҒА БЕРІЛЕТІН АЛАҢДАРДЫҢ ОРНАЛАСУ СХЕМАСЫ СЕМЕЙ ТЕМІРЖОЛ ВОКЗАЛЫНДАҒЫ КОММЕРЦИЯЛЫҚ ҚЫЗМЕТ ҮШІН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перрон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81"/>
          <a:stretch/>
        </p:blipFill>
        <p:spPr bwMode="auto">
          <a:xfrm>
            <a:off x="71500" y="1844824"/>
            <a:ext cx="9001000" cy="2264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Блок-схема: процесс 5"/>
          <p:cNvSpPr/>
          <p:nvPr/>
        </p:nvSpPr>
        <p:spPr>
          <a:xfrm>
            <a:off x="1115616" y="5229200"/>
            <a:ext cx="2520280" cy="1152128"/>
          </a:xfrm>
          <a:prstGeom prst="flowChartProcess">
            <a:avLst/>
          </a:prstGeom>
          <a:noFill/>
          <a:ln w="1270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75934" y="302829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25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955" y="302829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26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97018" y="302711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27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16545" y="302711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</a:t>
            </a:r>
            <a:r>
              <a:rPr lang="en-US" sz="1000" dirty="0" smtClean="0">
                <a:solidFill>
                  <a:schemeClr val="tx1"/>
                </a:solidFill>
              </a:rPr>
              <a:t>8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78500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38132" y="3040275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97764" y="3039599"/>
            <a:ext cx="314752" cy="1937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37604" y="3046820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89394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04146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292" y="4428101"/>
            <a:ext cx="4419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Коммерциялық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алаң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135,6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2533</TotalTime>
  <Words>125</Words>
  <Application>Microsoft Office PowerPoint</Application>
  <PresentationFormat>Экран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ЖАЛҒА БЕРІЛЕТІН АЛАҢДАРДЫҢ ОРНАЛАСУ СХЕМАСЫ СЕМЕЙ ТЕМІРЖОЛ ВОКЗАЛЫНДАҒЫ КОММЕРЦИЯЛЫҚ ҚЫЗМЕТ ҮШІН   3 қабат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Бексултан Т. Утепов</dc:creator>
  <cp:lastModifiedBy>Айнур А. Шагманова</cp:lastModifiedBy>
  <cp:revision>38</cp:revision>
  <cp:lastPrinted>2024-04-30T10:19:47Z</cp:lastPrinted>
  <dcterms:created xsi:type="dcterms:W3CDTF">2024-04-25T12:53:23Z</dcterms:created>
  <dcterms:modified xsi:type="dcterms:W3CDTF">2025-01-21T06:19:18Z</dcterms:modified>
</cp:coreProperties>
</file>